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40" r:id="rId2"/>
    <p:sldId id="338" r:id="rId3"/>
    <p:sldId id="33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FAFC"/>
    <a:srgbClr val="FF818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87791" autoAdjust="0"/>
  </p:normalViewPr>
  <p:slideViewPr>
    <p:cSldViewPr>
      <p:cViewPr>
        <p:scale>
          <a:sx n="80" d="100"/>
          <a:sy n="8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37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93E0C0-60ED-4CC0-A876-4FC46AC6248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B5D6A0A5-4BEE-4F36-86B8-6BA7EA771799}">
      <dgm:prSet phldrT="[Texto]"/>
      <dgm:spPr/>
      <dgm:t>
        <a:bodyPr/>
        <a:lstStyle/>
        <a:p>
          <a:pPr algn="just"/>
          <a:r>
            <a:rPr lang="es-CO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AFECTIVA: </a:t>
          </a:r>
          <a:r>
            <a:rPr lang="es-CO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Emisión y recepción de un mensaje a partir de la interacción de dos o más personas, crea la capacidad de intercambiar información. Esta no solamente se trata de palabras escritas u habladas, sino también de lo </a:t>
          </a:r>
          <a:r>
            <a:rPr lang="es-CO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gestual</a:t>
          </a:r>
          <a:r>
            <a:rPr lang="es-CO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que es en muchas ocasiones, fundamental para la verdadera comunicación. </a:t>
          </a:r>
          <a:endParaRPr lang="es-CO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5721BB4-C935-4D51-8B13-C206FF0A037D}" type="parTrans" cxnId="{BB644539-BF14-4D5F-B6B0-6E441000E887}">
      <dgm:prSet/>
      <dgm:spPr/>
      <dgm:t>
        <a:bodyPr/>
        <a:lstStyle/>
        <a:p>
          <a:endParaRPr lang="es-CO"/>
        </a:p>
      </dgm:t>
    </dgm:pt>
    <dgm:pt modelId="{BAC5F4D1-00BD-4005-9301-1D502A72B5AE}" type="sibTrans" cxnId="{BB644539-BF14-4D5F-B6B0-6E441000E887}">
      <dgm:prSet/>
      <dgm:spPr/>
      <dgm:t>
        <a:bodyPr/>
        <a:lstStyle/>
        <a:p>
          <a:endParaRPr lang="es-CO"/>
        </a:p>
      </dgm:t>
    </dgm:pt>
    <dgm:pt modelId="{DC2F592B-1295-400B-819E-3B0367B17FC6}" type="pres">
      <dgm:prSet presAssocID="{8393E0C0-60ED-4CC0-A876-4FC46AC62484}" presName="Name0" presStyleCnt="0">
        <dgm:presLayoutVars>
          <dgm:dir/>
          <dgm:animLvl val="lvl"/>
          <dgm:resizeHandles val="exact"/>
        </dgm:presLayoutVars>
      </dgm:prSet>
      <dgm:spPr/>
    </dgm:pt>
    <dgm:pt modelId="{E3BB171C-2CA0-4943-A392-5318E3D06936}" type="pres">
      <dgm:prSet presAssocID="{8393E0C0-60ED-4CC0-A876-4FC46AC62484}" presName="dummy" presStyleCnt="0"/>
      <dgm:spPr/>
    </dgm:pt>
    <dgm:pt modelId="{EEF1C59A-4BC5-411B-A018-7AB624406094}" type="pres">
      <dgm:prSet presAssocID="{8393E0C0-60ED-4CC0-A876-4FC46AC62484}" presName="linH" presStyleCnt="0"/>
      <dgm:spPr/>
    </dgm:pt>
    <dgm:pt modelId="{15362959-849B-4F70-B52E-177398586946}" type="pres">
      <dgm:prSet presAssocID="{8393E0C0-60ED-4CC0-A876-4FC46AC62484}" presName="padding1" presStyleCnt="0"/>
      <dgm:spPr/>
    </dgm:pt>
    <dgm:pt modelId="{D360E7D8-2AEA-40ED-8D6D-2656A939837A}" type="pres">
      <dgm:prSet presAssocID="{B5D6A0A5-4BEE-4F36-86B8-6BA7EA771799}" presName="linV" presStyleCnt="0"/>
      <dgm:spPr/>
    </dgm:pt>
    <dgm:pt modelId="{32C91FDE-2A6C-4A80-AE05-DAE05BAA9413}" type="pres">
      <dgm:prSet presAssocID="{B5D6A0A5-4BEE-4F36-86B8-6BA7EA771799}" presName="spVertical1" presStyleCnt="0"/>
      <dgm:spPr/>
    </dgm:pt>
    <dgm:pt modelId="{ADA6E125-5E37-4611-BE84-D4F5CF6D42DD}" type="pres">
      <dgm:prSet presAssocID="{B5D6A0A5-4BEE-4F36-86B8-6BA7EA771799}" presName="parTx" presStyleLbl="revTx" presStyleIdx="0" presStyleCnt="1" custAng="0" custScaleX="463593" custScaleY="2472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65994CD-036E-42D1-A5FE-6C8AEA8C077A}" type="pres">
      <dgm:prSet presAssocID="{B5D6A0A5-4BEE-4F36-86B8-6BA7EA771799}" presName="spVertical2" presStyleCnt="0"/>
      <dgm:spPr/>
    </dgm:pt>
    <dgm:pt modelId="{DE7FF279-D0EC-4151-AAA4-AE6CB5DC425A}" type="pres">
      <dgm:prSet presAssocID="{B5D6A0A5-4BEE-4F36-86B8-6BA7EA771799}" presName="spVertical3" presStyleCnt="0"/>
      <dgm:spPr/>
    </dgm:pt>
    <dgm:pt modelId="{2A262600-78C4-4177-9B5F-A812D8944D3D}" type="pres">
      <dgm:prSet presAssocID="{8393E0C0-60ED-4CC0-A876-4FC46AC62484}" presName="padding2" presStyleCnt="0"/>
      <dgm:spPr/>
    </dgm:pt>
    <dgm:pt modelId="{5C84EE2D-9458-4370-9B22-31E365A9ED9E}" type="pres">
      <dgm:prSet presAssocID="{8393E0C0-60ED-4CC0-A876-4FC46AC62484}" presName="negArrow" presStyleCnt="0"/>
      <dgm:spPr/>
    </dgm:pt>
    <dgm:pt modelId="{3B148D7B-7F15-4BBA-8FCA-270DB3B696B9}" type="pres">
      <dgm:prSet presAssocID="{8393E0C0-60ED-4CC0-A876-4FC46AC62484}" presName="backgroundArrow" presStyleLbl="node1" presStyleIdx="0" presStyleCnt="1" custScaleY="161161" custLinFactNeighborX="5310" custLinFactNeighborY="545"/>
      <dgm:spPr/>
      <dgm:t>
        <a:bodyPr/>
        <a:lstStyle/>
        <a:p>
          <a:endParaRPr lang="es-CO"/>
        </a:p>
      </dgm:t>
    </dgm:pt>
  </dgm:ptLst>
  <dgm:cxnLst>
    <dgm:cxn modelId="{BB644539-BF14-4D5F-B6B0-6E441000E887}" srcId="{8393E0C0-60ED-4CC0-A876-4FC46AC62484}" destId="{B5D6A0A5-4BEE-4F36-86B8-6BA7EA771799}" srcOrd="0" destOrd="0" parTransId="{15721BB4-C935-4D51-8B13-C206FF0A037D}" sibTransId="{BAC5F4D1-00BD-4005-9301-1D502A72B5AE}"/>
    <dgm:cxn modelId="{6B6BC1B7-AD9E-4837-B2A5-DFA7C7112039}" type="presOf" srcId="{8393E0C0-60ED-4CC0-A876-4FC46AC62484}" destId="{DC2F592B-1295-400B-819E-3B0367B17FC6}" srcOrd="0" destOrd="0" presId="urn:microsoft.com/office/officeart/2005/8/layout/hProcess3"/>
    <dgm:cxn modelId="{1C73B88A-EEAE-44EC-9217-5D87B566F5D1}" type="presOf" srcId="{B5D6A0A5-4BEE-4F36-86B8-6BA7EA771799}" destId="{ADA6E125-5E37-4611-BE84-D4F5CF6D42DD}" srcOrd="0" destOrd="0" presId="urn:microsoft.com/office/officeart/2005/8/layout/hProcess3"/>
    <dgm:cxn modelId="{88234D61-94DF-4993-8229-A51137D3439B}" type="presParOf" srcId="{DC2F592B-1295-400B-819E-3B0367B17FC6}" destId="{E3BB171C-2CA0-4943-A392-5318E3D06936}" srcOrd="0" destOrd="0" presId="urn:microsoft.com/office/officeart/2005/8/layout/hProcess3"/>
    <dgm:cxn modelId="{4B6E4C44-EC59-405B-A6CB-9799F093C350}" type="presParOf" srcId="{DC2F592B-1295-400B-819E-3B0367B17FC6}" destId="{EEF1C59A-4BC5-411B-A018-7AB624406094}" srcOrd="1" destOrd="0" presId="urn:microsoft.com/office/officeart/2005/8/layout/hProcess3"/>
    <dgm:cxn modelId="{BF5EBB66-7AC5-46AE-868D-24D20E593CA3}" type="presParOf" srcId="{EEF1C59A-4BC5-411B-A018-7AB624406094}" destId="{15362959-849B-4F70-B52E-177398586946}" srcOrd="0" destOrd="0" presId="urn:microsoft.com/office/officeart/2005/8/layout/hProcess3"/>
    <dgm:cxn modelId="{919540D0-9B29-4C8C-9036-50E980E4930E}" type="presParOf" srcId="{EEF1C59A-4BC5-411B-A018-7AB624406094}" destId="{D360E7D8-2AEA-40ED-8D6D-2656A939837A}" srcOrd="1" destOrd="0" presId="urn:microsoft.com/office/officeart/2005/8/layout/hProcess3"/>
    <dgm:cxn modelId="{01241239-3618-4BD5-9145-F38EA271A94E}" type="presParOf" srcId="{D360E7D8-2AEA-40ED-8D6D-2656A939837A}" destId="{32C91FDE-2A6C-4A80-AE05-DAE05BAA9413}" srcOrd="0" destOrd="0" presId="urn:microsoft.com/office/officeart/2005/8/layout/hProcess3"/>
    <dgm:cxn modelId="{18E0A3B4-E008-4688-9D3F-588E0FAE259E}" type="presParOf" srcId="{D360E7D8-2AEA-40ED-8D6D-2656A939837A}" destId="{ADA6E125-5E37-4611-BE84-D4F5CF6D42DD}" srcOrd="1" destOrd="0" presId="urn:microsoft.com/office/officeart/2005/8/layout/hProcess3"/>
    <dgm:cxn modelId="{F6418104-2026-4D5B-B9E6-8DAFAE33DBC9}" type="presParOf" srcId="{D360E7D8-2AEA-40ED-8D6D-2656A939837A}" destId="{865994CD-036E-42D1-A5FE-6C8AEA8C077A}" srcOrd="2" destOrd="0" presId="urn:microsoft.com/office/officeart/2005/8/layout/hProcess3"/>
    <dgm:cxn modelId="{8203E288-A6BC-49AF-A771-8B2E54135BD9}" type="presParOf" srcId="{D360E7D8-2AEA-40ED-8D6D-2656A939837A}" destId="{DE7FF279-D0EC-4151-AAA4-AE6CB5DC425A}" srcOrd="3" destOrd="0" presId="urn:microsoft.com/office/officeart/2005/8/layout/hProcess3"/>
    <dgm:cxn modelId="{BCFF18ED-ED72-4813-A088-5853EB2584AF}" type="presParOf" srcId="{EEF1C59A-4BC5-411B-A018-7AB624406094}" destId="{2A262600-78C4-4177-9B5F-A812D8944D3D}" srcOrd="2" destOrd="0" presId="urn:microsoft.com/office/officeart/2005/8/layout/hProcess3"/>
    <dgm:cxn modelId="{D4F352E1-A339-4A13-AD07-9019E4337297}" type="presParOf" srcId="{EEF1C59A-4BC5-411B-A018-7AB624406094}" destId="{5C84EE2D-9458-4370-9B22-31E365A9ED9E}" srcOrd="3" destOrd="0" presId="urn:microsoft.com/office/officeart/2005/8/layout/hProcess3"/>
    <dgm:cxn modelId="{41A7805A-8AA0-4953-8D84-540D8D006B12}" type="presParOf" srcId="{EEF1C59A-4BC5-411B-A018-7AB624406094}" destId="{3B148D7B-7F15-4BBA-8FCA-270DB3B696B9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FF4657-B76D-43AD-B1B4-8647BFCFE66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89ADFA4-C5A8-4291-8DF9-993FF9439A15}">
      <dgm:prSet custT="1"/>
      <dgm:spPr/>
      <dgm:t>
        <a:bodyPr/>
        <a:lstStyle/>
        <a:p>
          <a:pPr algn="just" rtl="0"/>
          <a:r>
            <a:rPr lang="es-CO" sz="1400" b="1" dirty="0" smtClean="0">
              <a:latin typeface="Arial" pitchFamily="34" charset="0"/>
              <a:cs typeface="Arial" pitchFamily="34" charset="0"/>
            </a:rPr>
            <a:t>EFECTIVIDAD: </a:t>
          </a:r>
          <a:r>
            <a:rPr lang="es-CO" sz="1400" dirty="0" smtClean="0">
              <a:latin typeface="Arial" pitchFamily="34" charset="0"/>
              <a:cs typeface="Arial" pitchFamily="34" charset="0"/>
            </a:rPr>
            <a:t>las emociones e interacción entre la información que se elige como   catalizador. Es tener la capacidad de escuchar y comprender el todo sobre la información y datos que se reciben, recordemos, “entendernos para ser entendidos”.</a:t>
          </a:r>
          <a:endParaRPr lang="es-CO" sz="1400" dirty="0">
            <a:latin typeface="Arial" pitchFamily="34" charset="0"/>
            <a:cs typeface="Arial" pitchFamily="34" charset="0"/>
          </a:endParaRPr>
        </a:p>
      </dgm:t>
    </dgm:pt>
    <dgm:pt modelId="{876C6123-D544-4259-A60D-046EA2F94E9F}" type="parTrans" cxnId="{9217A791-EDBD-4C0E-959E-609CF6A54790}">
      <dgm:prSet/>
      <dgm:spPr/>
      <dgm:t>
        <a:bodyPr/>
        <a:lstStyle/>
        <a:p>
          <a:endParaRPr lang="es-CO"/>
        </a:p>
      </dgm:t>
    </dgm:pt>
    <dgm:pt modelId="{9B895A58-315C-4400-98AC-9FB0786E2CB4}" type="sibTrans" cxnId="{9217A791-EDBD-4C0E-959E-609CF6A54790}">
      <dgm:prSet/>
      <dgm:spPr/>
      <dgm:t>
        <a:bodyPr/>
        <a:lstStyle/>
        <a:p>
          <a:endParaRPr lang="es-CO"/>
        </a:p>
      </dgm:t>
    </dgm:pt>
    <dgm:pt modelId="{B176A496-93EF-4277-AEE8-F0D52D984326}" type="pres">
      <dgm:prSet presAssocID="{71FF4657-B76D-43AD-B1B4-8647BFCFE66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28A4822B-975B-4E61-8C63-4DFF2941CA50}" type="pres">
      <dgm:prSet presAssocID="{D89ADFA4-C5A8-4291-8DF9-993FF9439A15}" presName="horFlow" presStyleCnt="0"/>
      <dgm:spPr/>
    </dgm:pt>
    <dgm:pt modelId="{7BAD0E68-0F25-4340-8D46-06812967DFF6}" type="pres">
      <dgm:prSet presAssocID="{D89ADFA4-C5A8-4291-8DF9-993FF9439A15}" presName="bigChev" presStyleLbl="node1" presStyleIdx="0" presStyleCnt="1" custAng="0" custScaleY="29115" custLinFactNeighborX="123" custLinFactNeighborY="-66391"/>
      <dgm:spPr/>
      <dgm:t>
        <a:bodyPr/>
        <a:lstStyle/>
        <a:p>
          <a:endParaRPr lang="es-CO"/>
        </a:p>
      </dgm:t>
    </dgm:pt>
  </dgm:ptLst>
  <dgm:cxnLst>
    <dgm:cxn modelId="{9217A791-EDBD-4C0E-959E-609CF6A54790}" srcId="{71FF4657-B76D-43AD-B1B4-8647BFCFE66C}" destId="{D89ADFA4-C5A8-4291-8DF9-993FF9439A15}" srcOrd="0" destOrd="0" parTransId="{876C6123-D544-4259-A60D-046EA2F94E9F}" sibTransId="{9B895A58-315C-4400-98AC-9FB0786E2CB4}"/>
    <dgm:cxn modelId="{1CCEF944-A4B3-4AA7-A97E-D6D6EDA6FD77}" type="presOf" srcId="{71FF4657-B76D-43AD-B1B4-8647BFCFE66C}" destId="{B176A496-93EF-4277-AEE8-F0D52D984326}" srcOrd="0" destOrd="0" presId="urn:microsoft.com/office/officeart/2005/8/layout/lProcess3"/>
    <dgm:cxn modelId="{21D17321-6A6F-4AFE-9400-5324C46D99FA}" type="presOf" srcId="{D89ADFA4-C5A8-4291-8DF9-993FF9439A15}" destId="{7BAD0E68-0F25-4340-8D46-06812967DFF6}" srcOrd="0" destOrd="0" presId="urn:microsoft.com/office/officeart/2005/8/layout/lProcess3"/>
    <dgm:cxn modelId="{85AEAAA1-33FD-4E41-B67E-A0BB2045DDA9}" type="presParOf" srcId="{B176A496-93EF-4277-AEE8-F0D52D984326}" destId="{28A4822B-975B-4E61-8C63-4DFF2941CA50}" srcOrd="0" destOrd="0" presId="urn:microsoft.com/office/officeart/2005/8/layout/lProcess3"/>
    <dgm:cxn modelId="{88EE5E6A-9C3B-4C7F-9E62-A8C4C7EE764D}" type="presParOf" srcId="{28A4822B-975B-4E61-8C63-4DFF2941CA50}" destId="{7BAD0E68-0F25-4340-8D46-06812967DFF6}" srcOrd="0" destOrd="0" presId="urn:microsoft.com/office/officeart/2005/8/layout/lProcess3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148D7B-7F15-4BBA-8FCA-270DB3B696B9}">
      <dsp:nvSpPr>
        <dsp:cNvPr id="0" name=""/>
        <dsp:cNvSpPr/>
      </dsp:nvSpPr>
      <dsp:spPr>
        <a:xfrm>
          <a:off x="0" y="164362"/>
          <a:ext cx="8460432" cy="3299893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A6E125-5E37-4611-BE84-D4F5CF6D42DD}">
      <dsp:nvSpPr>
        <dsp:cNvPr id="0" name=""/>
        <dsp:cNvSpPr/>
      </dsp:nvSpPr>
      <dsp:spPr>
        <a:xfrm>
          <a:off x="681599" y="665096"/>
          <a:ext cx="6932789" cy="2530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AFECTIVA: </a:t>
          </a:r>
          <a:r>
            <a:rPr lang="es-CO" sz="14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Emisión y recepción de un mensaje a partir de la interacción de dos o más personas, crea la capacidad de intercambiar información. Esta no solamente se trata de palabras escritas u habladas, sino también de lo </a:t>
          </a:r>
          <a:r>
            <a:rPr lang="es-CO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gestual</a:t>
          </a:r>
          <a:r>
            <a:rPr lang="es-CO" sz="14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que es en muchas ocasiones, fundamental para la verdadera comunicación. </a:t>
          </a:r>
          <a:endParaRPr lang="es-CO" sz="1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681599" y="665096"/>
        <a:ext cx="6932789" cy="25308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AD0E68-0F25-4340-8D46-06812967DFF6}">
      <dsp:nvSpPr>
        <dsp:cNvPr id="0" name=""/>
        <dsp:cNvSpPr/>
      </dsp:nvSpPr>
      <dsp:spPr>
        <a:xfrm>
          <a:off x="0" y="0"/>
          <a:ext cx="8352928" cy="9727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>
              <a:latin typeface="Arial" pitchFamily="34" charset="0"/>
              <a:cs typeface="Arial" pitchFamily="34" charset="0"/>
            </a:rPr>
            <a:t>EFECTIVIDAD: </a:t>
          </a:r>
          <a:r>
            <a:rPr lang="es-CO" sz="1400" kern="1200" dirty="0" smtClean="0">
              <a:latin typeface="Arial" pitchFamily="34" charset="0"/>
              <a:cs typeface="Arial" pitchFamily="34" charset="0"/>
            </a:rPr>
            <a:t>las emociones e interacción entre la información que se elige como   catalizador. Es tener la capacidad de escuchar y comprender el todo sobre la información y datos que se reciben, recordemos, “entendernos para ser entendidos”.</a:t>
          </a:r>
          <a:endParaRPr lang="es-CO" sz="1400" kern="1200" dirty="0">
            <a:latin typeface="Arial" pitchFamily="34" charset="0"/>
            <a:cs typeface="Arial" pitchFamily="34" charset="0"/>
          </a:endParaRPr>
        </a:p>
      </dsp:txBody>
      <dsp:txXfrm>
        <a:off x="0" y="0"/>
        <a:ext cx="8352928" cy="972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4335F-CE5A-4176-9D27-19EDC212D276}" type="datetimeFigureOut">
              <a:rPr lang="es-CO" smtClean="0"/>
              <a:pPr/>
              <a:t>10/06/2022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7E83D-7A87-47F1-8CC3-A5F68E2A721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102966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EDF6E-86F6-41CF-AB48-0B4ADE805062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E034E-4E3D-4745-A2C2-3BE34597E8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195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E32AE-379F-49B7-B313-F9AA838CDAE2}" type="datetime1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Proyecto y Elaborò: laescobar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2B21-66A0-42B8-BB3E-3D0706E7AA3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8992-C946-43B4-90D4-845955E4EBFA}" type="datetime1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Proyecto y Elaborò: laescobar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2B21-66A0-42B8-BB3E-3D0706E7AA3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E2-8268-4812-88A8-5F2AEF99E9A6}" type="datetime1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Proyecto y Elaborò: laescobar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2B21-66A0-42B8-BB3E-3D0706E7AA3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009F-EBEB-4BD9-B32B-A76F2524C4FD}" type="datetime1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Proyecto y Elaborò: laescobar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2B21-66A0-42B8-BB3E-3D0706E7AA3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ron I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4436-24CD-402F-8667-0D9037866588}" type="datetime1">
              <a:rPr lang="en-US" smtClean="0"/>
              <a:pPr/>
              <a:t>6/10/2022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Proyecto y Elaborò: laescobar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2B21-66A0-42B8-BB3E-3D0706E7AA33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6" name="Picture 20" descr="C:\Users\asorozco\Desktop\plantilla 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3999" cy="68853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B661-B009-4A06-BDFB-A20F89CC281E}" type="datetime1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Proyecto y Elaborò: laescobar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2B21-66A0-42B8-BB3E-3D0706E7AA3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376CC-EB17-4876-8ECF-C6B257725896}" type="datetime1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Proyecto y Elaborò: laescobar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2B21-66A0-42B8-BB3E-3D0706E7AA3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01A4-7E3A-4095-AB96-5289E57100AC}" type="datetime1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Proyecto y Elaborò: laescobar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2B21-66A0-42B8-BB3E-3D0706E7AA3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C7C8-38E9-42CA-BB21-C4AE94D92575}" type="datetime1">
              <a:rPr lang="en-US" smtClean="0"/>
              <a:pPr/>
              <a:t>6/10/2022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Proyecto y Elaborò: laescobar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2B21-66A0-42B8-BB3E-3D0706E7AA3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E25D-0CB0-48FD-AAA4-5FB240687651}" type="datetime1">
              <a:rPr lang="en-US" smtClean="0"/>
              <a:pPr/>
              <a:t>6/10/2022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Proyecto y Elaborò: laescobar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2B21-66A0-42B8-BB3E-3D0706E7AA3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0D98-8A31-4CDA-A3B9-9792FABB8A73}" type="datetime1">
              <a:rPr lang="en-US" smtClean="0"/>
              <a:pPr/>
              <a:t>6/10/2022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Proyecto y Elaborò: laescobar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2B21-66A0-42B8-BB3E-3D0706E7AA3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4436-24CD-402F-8667-0D9037866588}" type="datetime1">
              <a:rPr lang="en-US" smtClean="0"/>
              <a:pPr/>
              <a:t>6/10/2022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Proyecto y Elaborò: laescobar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2B21-66A0-42B8-BB3E-3D0706E7AA3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97CA-6CCE-44EF-9B3F-631D8F7C1AED}" type="datetime1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Proyecto y Elaborò: laescobar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2B21-66A0-42B8-BB3E-3D0706E7AA3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C4436-24CD-402F-8667-0D9037866588}" type="datetime1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Proyecto y Elaborò: laescobar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B21-66A0-42B8-BB3E-3D0706E7AA3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56" r:id="rId9"/>
    <p:sldLayoutId id="2147483657" r:id="rId10"/>
    <p:sldLayoutId id="2147483658" r:id="rId11"/>
    <p:sldLayoutId id="2147483659" r:id="rId12"/>
    <p:sldLayoutId id="2147483663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Proyecto y Elaborò: laescobar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270892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</p:txBody>
      </p:sp>
      <p:sp>
        <p:nvSpPr>
          <p:cNvPr id="5" name="4 Rectángulo"/>
          <p:cNvSpPr/>
          <p:nvPr/>
        </p:nvSpPr>
        <p:spPr>
          <a:xfrm>
            <a:off x="827584" y="26064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/>
              <a:t>CLASES RESUELTAS DE COMUNICIÓN LABORAL </a:t>
            </a:r>
            <a:endParaRPr lang="es-CO" dirty="0"/>
          </a:p>
        </p:txBody>
      </p:sp>
      <p:grpSp>
        <p:nvGrpSpPr>
          <p:cNvPr id="6" name="5 Grupo"/>
          <p:cNvGrpSpPr/>
          <p:nvPr/>
        </p:nvGrpSpPr>
        <p:grpSpPr>
          <a:xfrm>
            <a:off x="251520" y="620688"/>
            <a:ext cx="3617556" cy="4896544"/>
            <a:chOff x="285198" y="184547"/>
            <a:chExt cx="3143597" cy="4702979"/>
          </a:xfrm>
        </p:grpSpPr>
        <p:sp>
          <p:nvSpPr>
            <p:cNvPr id="7" name="6 Cheurón"/>
            <p:cNvSpPr/>
            <p:nvPr/>
          </p:nvSpPr>
          <p:spPr>
            <a:xfrm rot="5400000">
              <a:off x="-494493" y="964238"/>
              <a:ext cx="4702979" cy="3143597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heurón 4"/>
            <p:cNvSpPr/>
            <p:nvPr/>
          </p:nvSpPr>
          <p:spPr>
            <a:xfrm>
              <a:off x="410346" y="1756346"/>
              <a:ext cx="2940967" cy="15593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just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400" b="1" kern="1200" dirty="0" smtClean="0">
                  <a:latin typeface="Arial" pitchFamily="34" charset="0"/>
                  <a:cs typeface="Arial" pitchFamily="34" charset="0"/>
                </a:rPr>
                <a:t>LA ASERTIVIDAD: </a:t>
              </a:r>
              <a:r>
                <a:rPr lang="es-CO" sz="1400" kern="1200" dirty="0" smtClean="0">
                  <a:latin typeface="Arial" pitchFamily="34" charset="0"/>
                  <a:cs typeface="Arial" pitchFamily="34" charset="0"/>
                </a:rPr>
                <a:t>Característica de nuestra forma de ser que nos permite expresar nuestras emociones libremente sin alterarnos, y defender nuestros derechos, gustos e intereses, de manera directa, sencilla, adecuada, sin agredir a otros y sin consentir que nos agredan</a:t>
              </a:r>
              <a:r>
                <a:rPr lang="es-CO" sz="1400" kern="1200" dirty="0" smtClean="0"/>
                <a:t>.</a:t>
              </a:r>
              <a:endParaRPr lang="es-CO" sz="1400" kern="1200" dirty="0"/>
            </a:p>
          </p:txBody>
        </p:sp>
      </p:grpSp>
      <p:pic>
        <p:nvPicPr>
          <p:cNvPr id="9" name="8 Imagen" descr="Asertividad laboral"/>
          <p:cNvPicPr/>
          <p:nvPr/>
        </p:nvPicPr>
        <p:blipFill>
          <a:blip r:embed="rId2" cstate="print"/>
          <a:srcRect l="5000" b="9244"/>
          <a:stretch>
            <a:fillRect/>
          </a:stretch>
        </p:blipFill>
        <p:spPr bwMode="auto">
          <a:xfrm>
            <a:off x="4283968" y="620688"/>
            <a:ext cx="439248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Proyecto y Elaborò: laescobar</a:t>
            </a:r>
            <a:endParaRPr lang="en-US" dirty="0"/>
          </a:p>
        </p:txBody>
      </p:sp>
      <p:sp>
        <p:nvSpPr>
          <p:cNvPr id="3" name="2 Rectángulo"/>
          <p:cNvSpPr/>
          <p:nvPr/>
        </p:nvSpPr>
        <p:spPr>
          <a:xfrm>
            <a:off x="179512" y="188640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>
                <a:latin typeface="Arial" pitchFamily="34" charset="0"/>
                <a:cs typeface="Arial" pitchFamily="34" charset="0"/>
              </a:rPr>
              <a:t>CLASES RESUELTAS DE COMUNICIÓN LABORAL </a:t>
            </a:r>
            <a:endParaRPr lang="es-CO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539552" y="0"/>
          <a:ext cx="8460432" cy="3861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6 Imagen" descr="▷ La Inteligencia Emocional en el Trabajo: aplícala y aumentarás tu Valor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501008"/>
            <a:ext cx="835292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Proyecto y Elaborò: laescobar</a:t>
            </a:r>
            <a:endParaRPr lang="en-US" dirty="0"/>
          </a:p>
        </p:txBody>
      </p:sp>
      <p:sp>
        <p:nvSpPr>
          <p:cNvPr id="3" name="2 Rectángulo"/>
          <p:cNvSpPr/>
          <p:nvPr/>
        </p:nvSpPr>
        <p:spPr>
          <a:xfrm>
            <a:off x="683568" y="188640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>
                <a:latin typeface="Arial" pitchFamily="34" charset="0"/>
                <a:cs typeface="Arial" pitchFamily="34" charset="0"/>
              </a:rPr>
              <a:t>CLASES RESUELTAS DE COMUNICIÓN LABORAL </a:t>
            </a:r>
            <a:endParaRPr lang="es-CO" dirty="0"/>
          </a:p>
        </p:txBody>
      </p:sp>
      <p:graphicFrame>
        <p:nvGraphicFramePr>
          <p:cNvPr id="7" name="4 Marcador de contenido"/>
          <p:cNvGraphicFramePr>
            <a:graphicFrameLocks/>
          </p:cNvGraphicFramePr>
          <p:nvPr/>
        </p:nvGraphicFramePr>
        <p:xfrm>
          <a:off x="395536" y="548680"/>
          <a:ext cx="835292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miter lim="800000"/>
          <a:headEnd/>
          <a:tailEnd/>
        </a:ln>
        <a:effectLst/>
      </a:spPr>
      <a:bodyPr lIns="46038" tIns="46038" rIns="46038" bIns="46038" anchor="ctr"/>
      <a:lstStyle>
        <a:defPPr algn="ctr">
          <a:defRPr sz="1400" dirty="0" smtClean="0">
            <a:latin typeface="Arial" pitchFamily="34" charset="0"/>
            <a:cs typeface="Arial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3688</TotalTime>
  <Words>173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ILV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Luz A. Escobar</dc:creator>
  <cp:lastModifiedBy>hacalvache</cp:lastModifiedBy>
  <cp:revision>375</cp:revision>
  <dcterms:created xsi:type="dcterms:W3CDTF">2011-02-24T15:26:56Z</dcterms:created>
  <dcterms:modified xsi:type="dcterms:W3CDTF">2022-06-10T20:03:50Z</dcterms:modified>
</cp:coreProperties>
</file>